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5771" y="2783338"/>
            <a:ext cx="636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Durante el año 2014 no se realizaron auditorías al Poder Judicial</a:t>
            </a:r>
            <a:r>
              <a:rPr lang="es-MX" b="1" dirty="0" smtClean="0"/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65</cp:revision>
  <dcterms:created xsi:type="dcterms:W3CDTF">2017-02-28T19:33:47Z</dcterms:created>
  <dcterms:modified xsi:type="dcterms:W3CDTF">2020-06-30T15:45:42Z</dcterms:modified>
</cp:coreProperties>
</file>